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3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3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4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6812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主要讲述了一只猴子给了骄傲自大的长颈鹿一个教训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并由此告诉我们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每个人都很重要。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787" y="1299641"/>
            <a:ext cx="10828838" cy="1337271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52936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0774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阅读下面短文，在空白处按要求填入适当的单词或括号内单词的正确形式。每空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giraffe in the forest. He was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proud and always laughed 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monkey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teach the giraffe a lesson.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9340" y="836712"/>
            <a:ext cx="4171732" cy="6242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15486" y="2631102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tallest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句意：他是所有动物中最高的，所以他非常骄傲，总是嘲笑别的动物。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结合提示词和空前的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以及空后的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all the animals”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可知，空格处应填形容词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的最高级形式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tallest</a:t>
            </a:r>
            <a:r>
              <a:rPr lang="zh-CN" altLang="zh-CN" b="1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288081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句意：他是所有动物中最高的，所以他非常骄傲，总是嘲笑别的动物。根据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“laughed at”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和提示词可知，此处表示嘲笑别的动物。空格处应填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，用于指代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 animals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030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giraffe in the forest. He was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proud and always laughed 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monkey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teach the giraffe a lesson.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07374" y="1872102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others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0590" y="2419146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decided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532927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句意：一只猴子决定给长颈鹿一个教训。根据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可知，时态是一般过去时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，空处应填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2559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句意：树上结着一些漂亮的果实。根据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“There’s some lovely fruit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tree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可知，此处要用非谓语动词。故填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334859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句意：看那棵高大的树。根据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tall tree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可知，空格处应填介词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75590" y="1127760"/>
            <a:ext cx="11725910" cy="2306955"/>
          </a:xfrm>
        </p:spPr>
        <p:txBody>
          <a:bodyPr wrap="square"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took the giraffe to a tree. He said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giraffe, “Look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tall tree. There’s some lovely fruit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tree. But you won’t be able to pick it.” The giraffe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impossible. Just watch me.” He tried to pick the fruit again and again.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 was still out of reach.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75990" y="1268799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67212" y="1722690"/>
            <a:ext cx="1256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growing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820"/>
            <a:ext cx="11485848" cy="1684244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lovely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fruit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tree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句子已有谓语动词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空格处应用非谓语动词。主语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lovely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fruit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grow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之间存在逻辑上的主谓关系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应用动词的现在分词形式作后置定语。</a:t>
            </a:r>
            <a:endParaRPr lang="zh-CN" altLang="en-US" dirty="0"/>
          </a:p>
        </p:txBody>
      </p:sp>
      <p:pic>
        <p:nvPicPr>
          <p:cNvPr id="4" name="思路引导.eps" descr="id:21474872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1831" y="2442123"/>
            <a:ext cx="132461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 txBox="1"/>
          <p:nvPr/>
        </p:nvSpPr>
        <p:spPr bwMode="auto">
          <a:xfrm>
            <a:off x="362559" y="513853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句意：我自己也做不到。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oneself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，结合提示词可知，空格处应填反身代词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2559" y="403627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句意：他伸出手臂成功地摘下了果实。根据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“picked the fruit”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和提示词可知，空格处应填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，用于修饰动词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said you couldn’t reach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can,” said the monkey.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jumped on to the giraffe’s neck. He reached out his arm and picked the fruit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monkey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not pick the fruit by yourself. I could not do it by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142989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67014" y="863081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94682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句意：我说你够不着，但我可以。根据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said you couldn’t reach it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可知，空格前后是转折关系，空格处应填连词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023698" y="138480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successfully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342554" y="2485108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myself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2559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句意：每个人都在世界上扮演着重要的角色。根据语境可知，此处泛指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一个重要的角色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1112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句意：俗话说，三个臭皮匠赛过诸葛亮。根据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可知，空格处应填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7538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do it together. As an old saying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 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heads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one. Everyone plays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role in the world. So don’t be so proud in the future.”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852" y="1609746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better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26854" y="2071618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754326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As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goes,two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俗话说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人多力量大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两个人的智慧总比一个人强。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三个臭皮匠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赛过诸葛亮。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人多智广。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230" y="2375249"/>
            <a:ext cx="1625789" cy="426399"/>
          </a:xfrm>
          <a:prstGeom prst="rect">
            <a:avLst/>
          </a:prstGeom>
        </p:spPr>
      </p:pic>
      <p:pic>
        <p:nvPicPr>
          <p:cNvPr id="4" name="译文.eps" descr="id:2147487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00313"/>
            <a:ext cx="815340" cy="251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2604</Words>
  <Application>WPS 演示</Application>
  <PresentationFormat>自定义</PresentationFormat>
  <Paragraphs>66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462</cp:revision>
  <dcterms:created xsi:type="dcterms:W3CDTF">2020-11-06T05:24:00Z</dcterms:created>
  <dcterms:modified xsi:type="dcterms:W3CDTF">2025-09-17T03:54:05Z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